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3320CE-303C-47A4-A213-85302293DAE1}" v="12" dt="2025-06-26T16:10:43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74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ne Brinkler Larsen" userId="d873a931-921a-43e2-a76a-13a2a1ce8105" providerId="ADAL" clId="{F33320CE-303C-47A4-A213-85302293DAE1}"/>
    <pc:docChg chg="custSel modSld">
      <pc:chgData name="Signe Brinkler Larsen" userId="d873a931-921a-43e2-a76a-13a2a1ce8105" providerId="ADAL" clId="{F33320CE-303C-47A4-A213-85302293DAE1}" dt="2025-06-26T16:14:57.167" v="778" actId="1076"/>
      <pc:docMkLst>
        <pc:docMk/>
      </pc:docMkLst>
      <pc:sldChg chg="addSp delSp modSp mod">
        <pc:chgData name="Signe Brinkler Larsen" userId="d873a931-921a-43e2-a76a-13a2a1ce8105" providerId="ADAL" clId="{F33320CE-303C-47A4-A213-85302293DAE1}" dt="2025-06-26T16:14:57.167" v="778" actId="1076"/>
        <pc:sldMkLst>
          <pc:docMk/>
          <pc:sldMk cId="2720542506" sldId="257"/>
        </pc:sldMkLst>
        <pc:spChg chg="del">
          <ac:chgData name="Signe Brinkler Larsen" userId="d873a931-921a-43e2-a76a-13a2a1ce8105" providerId="ADAL" clId="{F33320CE-303C-47A4-A213-85302293DAE1}" dt="2025-06-26T15:40:30.653" v="0" actId="478"/>
          <ac:spMkLst>
            <pc:docMk/>
            <pc:sldMk cId="2720542506" sldId="257"/>
            <ac:spMk id="2" creationId="{75A6F3E3-2BDC-B058-78AD-45BF57F4B9E6}"/>
          </ac:spMkLst>
        </pc:spChg>
        <pc:spChg chg="add mod">
          <ac:chgData name="Signe Brinkler Larsen" userId="d873a931-921a-43e2-a76a-13a2a1ce8105" providerId="ADAL" clId="{F33320CE-303C-47A4-A213-85302293DAE1}" dt="2025-06-26T16:11:04.941" v="761" actId="1076"/>
          <ac:spMkLst>
            <pc:docMk/>
            <pc:sldMk cId="2720542506" sldId="257"/>
            <ac:spMk id="3" creationId="{56E24EBD-810A-FB43-BF46-A7EC119CB5A7}"/>
          </ac:spMkLst>
        </pc:spChg>
        <pc:spChg chg="del mod">
          <ac:chgData name="Signe Brinkler Larsen" userId="d873a931-921a-43e2-a76a-13a2a1ce8105" providerId="ADAL" clId="{F33320CE-303C-47A4-A213-85302293DAE1}" dt="2025-06-26T15:41:43.416" v="30" actId="478"/>
          <ac:spMkLst>
            <pc:docMk/>
            <pc:sldMk cId="2720542506" sldId="257"/>
            <ac:spMk id="4" creationId="{1F4C1BB2-DC62-8779-71DD-AAF29AE34569}"/>
          </ac:spMkLst>
        </pc:spChg>
        <pc:spChg chg="mod">
          <ac:chgData name="Signe Brinkler Larsen" userId="d873a931-921a-43e2-a76a-13a2a1ce8105" providerId="ADAL" clId="{F33320CE-303C-47A4-A213-85302293DAE1}" dt="2025-06-26T15:46:36.745" v="70" actId="1076"/>
          <ac:spMkLst>
            <pc:docMk/>
            <pc:sldMk cId="2720542506" sldId="257"/>
            <ac:spMk id="2060" creationId="{40F20D8C-17E6-5570-00C7-0FEAF499E210}"/>
          </ac:spMkLst>
        </pc:spChg>
        <pc:spChg chg="mod">
          <ac:chgData name="Signe Brinkler Larsen" userId="d873a931-921a-43e2-a76a-13a2a1ce8105" providerId="ADAL" clId="{F33320CE-303C-47A4-A213-85302293DAE1}" dt="2025-06-26T16:14:35.143" v="774" actId="1076"/>
          <ac:spMkLst>
            <pc:docMk/>
            <pc:sldMk cId="2720542506" sldId="257"/>
            <ac:spMk id="2061" creationId="{9E60D424-7184-5DD8-3C42-8AEE1317E56F}"/>
          </ac:spMkLst>
        </pc:spChg>
        <pc:spChg chg="mod">
          <ac:chgData name="Signe Brinkler Larsen" userId="d873a931-921a-43e2-a76a-13a2a1ce8105" providerId="ADAL" clId="{F33320CE-303C-47A4-A213-85302293DAE1}" dt="2025-06-26T16:14:38.752" v="775" actId="1076"/>
          <ac:spMkLst>
            <pc:docMk/>
            <pc:sldMk cId="2720542506" sldId="257"/>
            <ac:spMk id="2062" creationId="{9FF69DEC-BD47-3AE2-A8C0-B7B219876AA7}"/>
          </ac:spMkLst>
        </pc:spChg>
        <pc:spChg chg="mod">
          <ac:chgData name="Signe Brinkler Larsen" userId="d873a931-921a-43e2-a76a-13a2a1ce8105" providerId="ADAL" clId="{F33320CE-303C-47A4-A213-85302293DAE1}" dt="2025-06-26T15:52:42.969" v="326" actId="1076"/>
          <ac:spMkLst>
            <pc:docMk/>
            <pc:sldMk cId="2720542506" sldId="257"/>
            <ac:spMk id="2065" creationId="{4DD73705-F051-D417-7BF8-95E7A5661927}"/>
          </ac:spMkLst>
        </pc:spChg>
        <pc:spChg chg="mod">
          <ac:chgData name="Signe Brinkler Larsen" userId="d873a931-921a-43e2-a76a-13a2a1ce8105" providerId="ADAL" clId="{F33320CE-303C-47A4-A213-85302293DAE1}" dt="2025-06-26T15:46:29.005" v="68" actId="1076"/>
          <ac:spMkLst>
            <pc:docMk/>
            <pc:sldMk cId="2720542506" sldId="257"/>
            <ac:spMk id="2066" creationId="{83CE76AE-9D26-2351-F4DE-0201B16B9B6C}"/>
          </ac:spMkLst>
        </pc:spChg>
        <pc:spChg chg="mod">
          <ac:chgData name="Signe Brinkler Larsen" userId="d873a931-921a-43e2-a76a-13a2a1ce8105" providerId="ADAL" clId="{F33320CE-303C-47A4-A213-85302293DAE1}" dt="2025-06-26T15:46:21.905" v="66" actId="1076"/>
          <ac:spMkLst>
            <pc:docMk/>
            <pc:sldMk cId="2720542506" sldId="257"/>
            <ac:spMk id="2067" creationId="{D20D6554-AB45-8584-CD9D-880CBD9A5293}"/>
          </ac:spMkLst>
        </pc:spChg>
        <pc:spChg chg="del">
          <ac:chgData name="Signe Brinkler Larsen" userId="d873a931-921a-43e2-a76a-13a2a1ce8105" providerId="ADAL" clId="{F33320CE-303C-47A4-A213-85302293DAE1}" dt="2025-06-26T15:45:52.734" v="60" actId="478"/>
          <ac:spMkLst>
            <pc:docMk/>
            <pc:sldMk cId="2720542506" sldId="257"/>
            <ac:spMk id="2068" creationId="{F595A7AB-FCB2-4427-F14D-F86703089141}"/>
          </ac:spMkLst>
        </pc:spChg>
        <pc:spChg chg="del mod">
          <ac:chgData name="Signe Brinkler Larsen" userId="d873a931-921a-43e2-a76a-13a2a1ce8105" providerId="ADAL" clId="{F33320CE-303C-47A4-A213-85302293DAE1}" dt="2025-06-26T15:45:43.818" v="57" actId="478"/>
          <ac:spMkLst>
            <pc:docMk/>
            <pc:sldMk cId="2720542506" sldId="257"/>
            <ac:spMk id="2069" creationId="{213734E2-73B9-487D-DE2E-C7BF1865350F}"/>
          </ac:spMkLst>
        </pc:spChg>
        <pc:spChg chg="mod">
          <ac:chgData name="Signe Brinkler Larsen" userId="d873a931-921a-43e2-a76a-13a2a1ce8105" providerId="ADAL" clId="{F33320CE-303C-47A4-A213-85302293DAE1}" dt="2025-06-26T15:45:20.544" v="50" actId="1076"/>
          <ac:spMkLst>
            <pc:docMk/>
            <pc:sldMk cId="2720542506" sldId="257"/>
            <ac:spMk id="2096" creationId="{918C96AD-D599-4529-DE06-91E64D855D7C}"/>
          </ac:spMkLst>
        </pc:spChg>
        <pc:spChg chg="mod">
          <ac:chgData name="Signe Brinkler Larsen" userId="d873a931-921a-43e2-a76a-13a2a1ce8105" providerId="ADAL" clId="{F33320CE-303C-47A4-A213-85302293DAE1}" dt="2025-06-26T15:47:41.134" v="87" actId="1076"/>
          <ac:spMkLst>
            <pc:docMk/>
            <pc:sldMk cId="2720542506" sldId="257"/>
            <ac:spMk id="2101" creationId="{40AC0362-0A6E-9726-4C16-22721359BFC7}"/>
          </ac:spMkLst>
        </pc:spChg>
        <pc:spChg chg="del">
          <ac:chgData name="Signe Brinkler Larsen" userId="d873a931-921a-43e2-a76a-13a2a1ce8105" providerId="ADAL" clId="{F33320CE-303C-47A4-A213-85302293DAE1}" dt="2025-06-26T15:46:01.623" v="62" actId="478"/>
          <ac:spMkLst>
            <pc:docMk/>
            <pc:sldMk cId="2720542506" sldId="257"/>
            <ac:spMk id="2102" creationId="{EE668B1A-2768-6B0F-056D-113E94AB23EC}"/>
          </ac:spMkLst>
        </pc:spChg>
        <pc:spChg chg="mod">
          <ac:chgData name="Signe Brinkler Larsen" userId="d873a931-921a-43e2-a76a-13a2a1ce8105" providerId="ADAL" clId="{F33320CE-303C-47A4-A213-85302293DAE1}" dt="2025-06-26T15:45:14.079" v="48" actId="1076"/>
          <ac:spMkLst>
            <pc:docMk/>
            <pc:sldMk cId="2720542506" sldId="257"/>
            <ac:spMk id="2126" creationId="{1EF17371-D68C-4C7B-7DA4-ECF193DF67B1}"/>
          </ac:spMkLst>
        </pc:spChg>
        <pc:picChg chg="add mod">
          <ac:chgData name="Signe Brinkler Larsen" userId="d873a931-921a-43e2-a76a-13a2a1ce8105" providerId="ADAL" clId="{F33320CE-303C-47A4-A213-85302293DAE1}" dt="2025-06-26T16:14:19.888" v="770" actId="1076"/>
          <ac:picMkLst>
            <pc:docMk/>
            <pc:sldMk cId="2720542506" sldId="257"/>
            <ac:picMk id="6" creationId="{AFB6650F-8881-F6E9-D2FA-0A2D1F012DDE}"/>
          </ac:picMkLst>
        </pc:picChg>
        <pc:picChg chg="del">
          <ac:chgData name="Signe Brinkler Larsen" userId="d873a931-921a-43e2-a76a-13a2a1ce8105" providerId="ADAL" clId="{F33320CE-303C-47A4-A213-85302293DAE1}" dt="2025-06-26T15:45:38.610" v="55" actId="478"/>
          <ac:picMkLst>
            <pc:docMk/>
            <pc:sldMk cId="2720542506" sldId="257"/>
            <ac:picMk id="24" creationId="{D7F64C3F-C9D9-5A55-574F-D3C9268A895B}"/>
          </ac:picMkLst>
        </pc:picChg>
        <pc:picChg chg="mod">
          <ac:chgData name="Signe Brinkler Larsen" userId="d873a931-921a-43e2-a76a-13a2a1ce8105" providerId="ADAL" clId="{F33320CE-303C-47A4-A213-85302293DAE1}" dt="2025-06-26T15:46:34.069" v="69" actId="1076"/>
          <ac:picMkLst>
            <pc:docMk/>
            <pc:sldMk cId="2720542506" sldId="257"/>
            <ac:picMk id="30" creationId="{8246D148-230C-34AF-1D9B-54EBBFF9F24F}"/>
          </ac:picMkLst>
        </pc:picChg>
        <pc:picChg chg="mod">
          <ac:chgData name="Signe Brinkler Larsen" userId="d873a931-921a-43e2-a76a-13a2a1ce8105" providerId="ADAL" clId="{F33320CE-303C-47A4-A213-85302293DAE1}" dt="2025-06-26T15:52:39.304" v="325" actId="1076"/>
          <ac:picMkLst>
            <pc:docMk/>
            <pc:sldMk cId="2720542506" sldId="257"/>
            <ac:picMk id="2048" creationId="{9C99FD1D-F706-AFDA-ECE9-BB8FC3CDA1CA}"/>
          </ac:picMkLst>
        </pc:picChg>
        <pc:picChg chg="del">
          <ac:chgData name="Signe Brinkler Larsen" userId="d873a931-921a-43e2-a76a-13a2a1ce8105" providerId="ADAL" clId="{F33320CE-303C-47A4-A213-85302293DAE1}" dt="2025-06-26T15:45:50.401" v="59" actId="478"/>
          <ac:picMkLst>
            <pc:docMk/>
            <pc:sldMk cId="2720542506" sldId="257"/>
            <ac:picMk id="2051" creationId="{9CC6AD76-9AD6-119F-D444-C6E85DA399B8}"/>
          </ac:picMkLst>
        </pc:picChg>
        <pc:picChg chg="del">
          <ac:chgData name="Signe Brinkler Larsen" userId="d873a931-921a-43e2-a76a-13a2a1ce8105" providerId="ADAL" clId="{F33320CE-303C-47A4-A213-85302293DAE1}" dt="2025-06-26T15:45:48.490" v="58" actId="478"/>
          <ac:picMkLst>
            <pc:docMk/>
            <pc:sldMk cId="2720542506" sldId="257"/>
            <ac:picMk id="2053" creationId="{7AAFFE09-5E12-64F5-45E7-98510CDC5EE0}"/>
          </ac:picMkLst>
        </pc:picChg>
        <pc:picChg chg="mod">
          <ac:chgData name="Signe Brinkler Larsen" userId="d873a931-921a-43e2-a76a-13a2a1ce8105" providerId="ADAL" clId="{F33320CE-303C-47A4-A213-85302293DAE1}" dt="2025-06-26T16:14:57.167" v="778" actId="1076"/>
          <ac:picMkLst>
            <pc:docMk/>
            <pc:sldMk cId="2720542506" sldId="257"/>
            <ac:picMk id="2055" creationId="{B85F0B06-B7CB-CF7E-CA0A-C75BEE4C1410}"/>
          </ac:picMkLst>
        </pc:picChg>
        <pc:picChg chg="mod">
          <ac:chgData name="Signe Brinkler Larsen" userId="d873a931-921a-43e2-a76a-13a2a1ce8105" providerId="ADAL" clId="{F33320CE-303C-47A4-A213-85302293DAE1}" dt="2025-06-26T16:14:46.244" v="777" actId="1076"/>
          <ac:picMkLst>
            <pc:docMk/>
            <pc:sldMk cId="2720542506" sldId="257"/>
            <ac:picMk id="2057" creationId="{469766CF-4D4F-C401-7C84-18445CE1245C}"/>
          </ac:picMkLst>
        </pc:picChg>
        <pc:picChg chg="mod">
          <ac:chgData name="Signe Brinkler Larsen" userId="d873a931-921a-43e2-a76a-13a2a1ce8105" providerId="ADAL" clId="{F33320CE-303C-47A4-A213-85302293DAE1}" dt="2025-06-26T15:46:18.555" v="65" actId="1076"/>
          <ac:picMkLst>
            <pc:docMk/>
            <pc:sldMk cId="2720542506" sldId="257"/>
            <ac:picMk id="2059" creationId="{4B48B87F-4BF9-FFC7-E9B0-F6FF7E201EE2}"/>
          </ac:picMkLst>
        </pc:picChg>
        <pc:picChg chg="mod">
          <ac:chgData name="Signe Brinkler Larsen" userId="d873a931-921a-43e2-a76a-13a2a1ce8105" providerId="ADAL" clId="{F33320CE-303C-47A4-A213-85302293DAE1}" dt="2025-06-26T15:46:25.595" v="67" actId="1076"/>
          <ac:picMkLst>
            <pc:docMk/>
            <pc:sldMk cId="2720542506" sldId="257"/>
            <ac:picMk id="2063" creationId="{FAF4E946-79B8-B4E3-6EFA-0D7A49046076}"/>
          </ac:picMkLst>
        </pc:picChg>
        <pc:picChg chg="mod">
          <ac:chgData name="Signe Brinkler Larsen" userId="d873a931-921a-43e2-a76a-13a2a1ce8105" providerId="ADAL" clId="{F33320CE-303C-47A4-A213-85302293DAE1}" dt="2025-06-26T15:47:43.320" v="88" actId="1076"/>
          <ac:picMkLst>
            <pc:docMk/>
            <pc:sldMk cId="2720542506" sldId="257"/>
            <ac:picMk id="2070" creationId="{256369E5-1AEA-9CD8-CF7D-EC73BCFDEE9F}"/>
          </ac:picMkLst>
        </pc:picChg>
        <pc:picChg chg="mod">
          <ac:chgData name="Signe Brinkler Larsen" userId="d873a931-921a-43e2-a76a-13a2a1ce8105" providerId="ADAL" clId="{F33320CE-303C-47A4-A213-85302293DAE1}" dt="2025-06-26T15:47:38.159" v="86" actId="1076"/>
          <ac:picMkLst>
            <pc:docMk/>
            <pc:sldMk cId="2720542506" sldId="257"/>
            <ac:picMk id="2088" creationId="{28B0D005-6878-BBCE-EE62-1DA6FEE78B71}"/>
          </ac:picMkLst>
        </pc:picChg>
        <pc:picChg chg="mod">
          <ac:chgData name="Signe Brinkler Larsen" userId="d873a931-921a-43e2-a76a-13a2a1ce8105" providerId="ADAL" clId="{F33320CE-303C-47A4-A213-85302293DAE1}" dt="2025-06-26T15:45:23.818" v="51" actId="1076"/>
          <ac:picMkLst>
            <pc:docMk/>
            <pc:sldMk cId="2720542506" sldId="257"/>
            <ac:picMk id="2090" creationId="{BF1CF686-4B77-8F71-05F8-61618555490A}"/>
          </ac:picMkLst>
        </pc:picChg>
        <pc:picChg chg="mod">
          <ac:chgData name="Signe Brinkler Larsen" userId="d873a931-921a-43e2-a76a-13a2a1ce8105" providerId="ADAL" clId="{F33320CE-303C-47A4-A213-85302293DAE1}" dt="2025-06-26T15:45:18.015" v="49" actId="1076"/>
          <ac:picMkLst>
            <pc:docMk/>
            <pc:sldMk cId="2720542506" sldId="257"/>
            <ac:picMk id="2092" creationId="{BF881FA8-F907-82F2-0179-B6239D5A591D}"/>
          </ac:picMkLst>
        </pc:picChg>
        <pc:picChg chg="del">
          <ac:chgData name="Signe Brinkler Larsen" userId="d873a931-921a-43e2-a76a-13a2a1ce8105" providerId="ADAL" clId="{F33320CE-303C-47A4-A213-85302293DAE1}" dt="2025-06-26T15:45:59.478" v="61" actId="478"/>
          <ac:picMkLst>
            <pc:docMk/>
            <pc:sldMk cId="2720542506" sldId="257"/>
            <ac:picMk id="2094" creationId="{2DAD9F0C-814B-0D26-B0AF-18607328F4FD}"/>
          </ac:picMkLst>
        </pc:picChg>
        <pc:picChg chg="mod">
          <ac:chgData name="Signe Brinkler Larsen" userId="d873a931-921a-43e2-a76a-13a2a1ce8105" providerId="ADAL" clId="{F33320CE-303C-47A4-A213-85302293DAE1}" dt="2025-06-26T15:45:10.355" v="47" actId="1076"/>
          <ac:picMkLst>
            <pc:docMk/>
            <pc:sldMk cId="2720542506" sldId="257"/>
            <ac:picMk id="2098" creationId="{79252611-DB06-D76E-4D8D-5DF32545776C}"/>
          </ac:picMkLst>
        </pc:picChg>
        <pc:picChg chg="mod">
          <ac:chgData name="Signe Brinkler Larsen" userId="d873a931-921a-43e2-a76a-13a2a1ce8105" providerId="ADAL" clId="{F33320CE-303C-47A4-A213-85302293DAE1}" dt="2025-06-26T16:04:01.002" v="751" actId="1076"/>
          <ac:picMkLst>
            <pc:docMk/>
            <pc:sldMk cId="2720542506" sldId="257"/>
            <ac:picMk id="2117" creationId="{DB9C555D-9E21-FF4B-5EA3-8B0C5B51ADD3}"/>
          </ac:picMkLst>
        </pc:picChg>
        <pc:picChg chg="mod">
          <ac:chgData name="Signe Brinkler Larsen" userId="d873a931-921a-43e2-a76a-13a2a1ce8105" providerId="ADAL" clId="{F33320CE-303C-47A4-A213-85302293DAE1}" dt="2025-06-26T16:03:49.149" v="747" actId="1076"/>
          <ac:picMkLst>
            <pc:docMk/>
            <pc:sldMk cId="2720542506" sldId="257"/>
            <ac:picMk id="2119" creationId="{7BECEDE4-9141-963C-A7DC-C8541D998673}"/>
          </ac:picMkLst>
        </pc:picChg>
        <pc:picChg chg="mod">
          <ac:chgData name="Signe Brinkler Larsen" userId="d873a931-921a-43e2-a76a-13a2a1ce8105" providerId="ADAL" clId="{F33320CE-303C-47A4-A213-85302293DAE1}" dt="2025-06-26T16:03:57.552" v="750" actId="1076"/>
          <ac:picMkLst>
            <pc:docMk/>
            <pc:sldMk cId="2720542506" sldId="257"/>
            <ac:picMk id="2124" creationId="{75515541-91A7-5963-9507-3E9D71EE7A45}"/>
          </ac:picMkLst>
        </pc:picChg>
        <pc:picChg chg="mod">
          <ac:chgData name="Signe Brinkler Larsen" userId="d873a931-921a-43e2-a76a-13a2a1ce8105" providerId="ADAL" clId="{F33320CE-303C-47A4-A213-85302293DAE1}" dt="2025-06-26T16:03:50.546" v="748" actId="1076"/>
          <ac:picMkLst>
            <pc:docMk/>
            <pc:sldMk cId="2720542506" sldId="257"/>
            <ac:picMk id="2125" creationId="{B1BA0DD3-55E1-4F91-D985-CD3479019E5B}"/>
          </ac:picMkLst>
        </pc:picChg>
        <pc:picChg chg="del mod">
          <ac:chgData name="Signe Brinkler Larsen" userId="d873a931-921a-43e2-a76a-13a2a1ce8105" providerId="ADAL" clId="{F33320CE-303C-47A4-A213-85302293DAE1}" dt="2025-06-26T15:47:00.133" v="76" actId="478"/>
          <ac:picMkLst>
            <pc:docMk/>
            <pc:sldMk cId="2720542506" sldId="257"/>
            <ac:picMk id="2127" creationId="{2C1178A6-DC8E-B8C9-CEB1-B56AEFD047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4094" y="2386744"/>
            <a:ext cx="751781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9846" y="4352544"/>
            <a:ext cx="5526310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3392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55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0653" y="937260"/>
            <a:ext cx="1141797" cy="498348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9883" y="937260"/>
            <a:ext cx="5109189" cy="498348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555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662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626" y="2386744"/>
            <a:ext cx="7518654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9846" y="4352465"/>
            <a:ext cx="5526310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9355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4093" y="2638044"/>
            <a:ext cx="3562025" cy="310198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9882" y="2638044"/>
            <a:ext cx="3564726" cy="310198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5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092" y="2313435"/>
            <a:ext cx="356202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092" y="3143250"/>
            <a:ext cx="3562026" cy="2596776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9882" y="3143250"/>
            <a:ext cx="356472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49882" y="2313435"/>
            <a:ext cx="356472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8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112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559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095" y="2243830"/>
            <a:ext cx="3564810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3065" y="804672"/>
            <a:ext cx="391287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4879" y="3549918"/>
            <a:ext cx="3083243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94095" y="6236208"/>
            <a:ext cx="41235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590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953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420" y="2243828"/>
            <a:ext cx="356616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53001" y="0"/>
            <a:ext cx="4957954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4879" y="3549920"/>
            <a:ext cx="3083243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93420" y="6236208"/>
            <a:ext cx="4120896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956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9883" y="964692"/>
            <a:ext cx="643256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9883" y="2638046"/>
            <a:ext cx="643256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77188" y="6238816"/>
            <a:ext cx="2237419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9988C13-C442-4836-AE14-954CCB6E30E5}" type="datetimeFigureOut">
              <a:rPr lang="da-DK" smtClean="0"/>
              <a:t>26-06-2025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4092" y="6236208"/>
            <a:ext cx="493638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26788" y="6217920"/>
            <a:ext cx="39624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8BEECFA-EE00-4970-9118-24D49341A0A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497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">
              <a:schemeClr val="accent5">
                <a:lumMod val="75000"/>
              </a:schemeClr>
            </a:gs>
            <a:gs pos="61000">
              <a:schemeClr val="accent1">
                <a:lumMod val="40000"/>
                <a:lumOff val="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rafik 29" descr="Mønter med massiv udfyldning">
            <a:extLst>
              <a:ext uri="{FF2B5EF4-FFF2-40B4-BE49-F238E27FC236}">
                <a16:creationId xmlns:a16="http://schemas.microsoft.com/office/drawing/2014/main" id="{8246D148-230C-34AF-1D9B-54EBBFF9F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98679" y="283947"/>
            <a:ext cx="914400" cy="914400"/>
          </a:xfrm>
          <a:prstGeom prst="rect">
            <a:avLst/>
          </a:prstGeom>
        </p:spPr>
      </p:pic>
      <p:pic>
        <p:nvPicPr>
          <p:cNvPr id="2048" name="Grafik 2047" descr="Slynge kontur">
            <a:extLst>
              <a:ext uri="{FF2B5EF4-FFF2-40B4-BE49-F238E27FC236}">
                <a16:creationId xmlns:a16="http://schemas.microsoft.com/office/drawing/2014/main" id="{9C99FD1D-F706-AFDA-ECE9-BB8FC3CDA1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24975" y="162783"/>
            <a:ext cx="914400" cy="914400"/>
          </a:xfrm>
          <a:prstGeom prst="rect">
            <a:avLst/>
          </a:prstGeom>
        </p:spPr>
      </p:pic>
      <p:pic>
        <p:nvPicPr>
          <p:cNvPr id="2055" name="Grafik 2054" descr="Grinende ansigt med massiv udfyldning med massiv udfyldning">
            <a:extLst>
              <a:ext uri="{FF2B5EF4-FFF2-40B4-BE49-F238E27FC236}">
                <a16:creationId xmlns:a16="http://schemas.microsoft.com/office/drawing/2014/main" id="{B85F0B06-B7CB-CF7E-CA0A-C75BEE4C141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35904" y="5105739"/>
            <a:ext cx="914400" cy="914400"/>
          </a:xfrm>
          <a:prstGeom prst="rect">
            <a:avLst/>
          </a:prstGeom>
        </p:spPr>
      </p:pic>
      <p:pic>
        <p:nvPicPr>
          <p:cNvPr id="2057" name="Grafik 2056" descr="Stetoskop kontur">
            <a:extLst>
              <a:ext uri="{FF2B5EF4-FFF2-40B4-BE49-F238E27FC236}">
                <a16:creationId xmlns:a16="http://schemas.microsoft.com/office/drawing/2014/main" id="{469766CF-4D4F-C401-7C84-18445CE124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018048" y="5217489"/>
            <a:ext cx="914400" cy="914400"/>
          </a:xfrm>
          <a:prstGeom prst="rect">
            <a:avLst/>
          </a:prstGeom>
        </p:spPr>
      </p:pic>
      <p:pic>
        <p:nvPicPr>
          <p:cNvPr id="2059" name="Grafik 2058" descr="Ur kontur">
            <a:extLst>
              <a:ext uri="{FF2B5EF4-FFF2-40B4-BE49-F238E27FC236}">
                <a16:creationId xmlns:a16="http://schemas.microsoft.com/office/drawing/2014/main" id="{4B48B87F-4BF9-FFC7-E9B0-F6FF7E201EE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476513" y="2490344"/>
            <a:ext cx="914400" cy="914400"/>
          </a:xfrm>
          <a:prstGeom prst="rect">
            <a:avLst/>
          </a:prstGeom>
        </p:spPr>
      </p:pic>
      <p:sp>
        <p:nvSpPr>
          <p:cNvPr id="2060" name="Tekstfelt 2059">
            <a:extLst>
              <a:ext uri="{FF2B5EF4-FFF2-40B4-BE49-F238E27FC236}">
                <a16:creationId xmlns:a16="http://schemas.microsoft.com/office/drawing/2014/main" id="{40F20D8C-17E6-5570-00C7-0FEAF499E210}"/>
              </a:ext>
            </a:extLst>
          </p:cNvPr>
          <p:cNvSpPr txBox="1"/>
          <p:nvPr/>
        </p:nvSpPr>
        <p:spPr>
          <a:xfrm>
            <a:off x="4356631" y="1149286"/>
            <a:ext cx="1780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dirty="0">
                <a:latin typeface="Verdana Pro Cond" panose="020B0606030504040204" pitchFamily="34" charset="0"/>
              </a:rPr>
              <a:t>Lønforhandling</a:t>
            </a:r>
          </a:p>
        </p:txBody>
      </p:sp>
      <p:sp>
        <p:nvSpPr>
          <p:cNvPr id="2061" name="Tekstfelt 2060">
            <a:extLst>
              <a:ext uri="{FF2B5EF4-FFF2-40B4-BE49-F238E27FC236}">
                <a16:creationId xmlns:a16="http://schemas.microsoft.com/office/drawing/2014/main" id="{9E60D424-7184-5DD8-3C42-8AEE1317E56F}"/>
              </a:ext>
            </a:extLst>
          </p:cNvPr>
          <p:cNvSpPr txBox="1"/>
          <p:nvPr/>
        </p:nvSpPr>
        <p:spPr>
          <a:xfrm>
            <a:off x="5628153" y="6126860"/>
            <a:ext cx="1038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Verdana Pro Cond" panose="020B0606030504040204" pitchFamily="34" charset="0"/>
              </a:rPr>
              <a:t>Sygdom</a:t>
            </a:r>
          </a:p>
        </p:txBody>
      </p:sp>
      <p:sp>
        <p:nvSpPr>
          <p:cNvPr id="2062" name="Tekstfelt 2061">
            <a:extLst>
              <a:ext uri="{FF2B5EF4-FFF2-40B4-BE49-F238E27FC236}">
                <a16:creationId xmlns:a16="http://schemas.microsoft.com/office/drawing/2014/main" id="{9FF69DEC-BD47-3AE2-A8C0-B7B219876AA7}"/>
              </a:ext>
            </a:extLst>
          </p:cNvPr>
          <p:cNvSpPr txBox="1"/>
          <p:nvPr/>
        </p:nvSpPr>
        <p:spPr>
          <a:xfrm>
            <a:off x="2926015" y="6083944"/>
            <a:ext cx="1519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Verdana Pro Cond" panose="020B0606030504040204" pitchFamily="34" charset="0"/>
              </a:rPr>
              <a:t>Arbejdsmiljø</a:t>
            </a:r>
          </a:p>
        </p:txBody>
      </p:sp>
      <p:pic>
        <p:nvPicPr>
          <p:cNvPr id="2063" name="Picture 4" descr="Arbejdsløshed - Gratis vector clipart-billeder på creazilla.com">
            <a:extLst>
              <a:ext uri="{FF2B5EF4-FFF2-40B4-BE49-F238E27FC236}">
                <a16:creationId xmlns:a16="http://schemas.microsoft.com/office/drawing/2014/main" id="{FAF4E946-79B8-B4E3-6EFA-0D7A49046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649" y="294758"/>
            <a:ext cx="816663" cy="91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5" name="Tekstfelt 2064">
            <a:extLst>
              <a:ext uri="{FF2B5EF4-FFF2-40B4-BE49-F238E27FC236}">
                <a16:creationId xmlns:a16="http://schemas.microsoft.com/office/drawing/2014/main" id="{4DD73705-F051-D417-7BF8-95E7A5661927}"/>
              </a:ext>
            </a:extLst>
          </p:cNvPr>
          <p:cNvSpPr txBox="1"/>
          <p:nvPr/>
        </p:nvSpPr>
        <p:spPr>
          <a:xfrm>
            <a:off x="2077737" y="1192765"/>
            <a:ext cx="1639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>
                <a:latin typeface="Verdana Pro Cond" panose="020B0606030504040204" pitchFamily="34" charset="0"/>
              </a:rPr>
              <a:t>Arbejdsskade</a:t>
            </a:r>
          </a:p>
        </p:txBody>
      </p:sp>
      <p:sp>
        <p:nvSpPr>
          <p:cNvPr id="2066" name="Tekstfelt 2065">
            <a:extLst>
              <a:ext uri="{FF2B5EF4-FFF2-40B4-BE49-F238E27FC236}">
                <a16:creationId xmlns:a16="http://schemas.microsoft.com/office/drawing/2014/main" id="{83CE76AE-9D26-2351-F4DE-0201B16B9B6C}"/>
              </a:ext>
            </a:extLst>
          </p:cNvPr>
          <p:cNvSpPr txBox="1"/>
          <p:nvPr/>
        </p:nvSpPr>
        <p:spPr>
          <a:xfrm>
            <a:off x="6795649" y="1319124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dirty="0">
                <a:latin typeface="Verdana Pro Cond" panose="020B0606030504040204" pitchFamily="34" charset="0"/>
              </a:rPr>
              <a:t>Opsigelse</a:t>
            </a:r>
          </a:p>
        </p:txBody>
      </p:sp>
      <p:sp>
        <p:nvSpPr>
          <p:cNvPr id="2067" name="Tekstfelt 2066">
            <a:extLst>
              <a:ext uri="{FF2B5EF4-FFF2-40B4-BE49-F238E27FC236}">
                <a16:creationId xmlns:a16="http://schemas.microsoft.com/office/drawing/2014/main" id="{D20D6554-AB45-8584-CD9D-880CBD9A5293}"/>
              </a:ext>
            </a:extLst>
          </p:cNvPr>
          <p:cNvSpPr txBox="1"/>
          <p:nvPr/>
        </p:nvSpPr>
        <p:spPr>
          <a:xfrm>
            <a:off x="8476513" y="3357403"/>
            <a:ext cx="1289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>
                <a:latin typeface="Verdana Pro Cond" panose="020B0606030504040204" pitchFamily="34" charset="0"/>
              </a:rPr>
              <a:t>Arbejdstid</a:t>
            </a:r>
          </a:p>
        </p:txBody>
      </p:sp>
      <p:pic>
        <p:nvPicPr>
          <p:cNvPr id="2070" name="Picture 8" descr="Hent lokale udgaver af logoer til FOAs fagforeninger til tryk og web | FOA">
            <a:extLst>
              <a:ext uri="{FF2B5EF4-FFF2-40B4-BE49-F238E27FC236}">
                <a16:creationId xmlns:a16="http://schemas.microsoft.com/office/drawing/2014/main" id="{256369E5-1AEA-9CD8-CF7D-EC73BCFDE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856" y="5475034"/>
            <a:ext cx="1347828" cy="1434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Grafik 2087" descr="Kvinde med stok kontur">
            <a:extLst>
              <a:ext uri="{FF2B5EF4-FFF2-40B4-BE49-F238E27FC236}">
                <a16:creationId xmlns:a16="http://schemas.microsoft.com/office/drawing/2014/main" id="{28B0D005-6878-BBCE-EE62-1DA6FEE78B7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777686" y="4019856"/>
            <a:ext cx="914400" cy="914400"/>
          </a:xfrm>
          <a:prstGeom prst="rect">
            <a:avLst/>
          </a:prstGeom>
        </p:spPr>
      </p:pic>
      <p:pic>
        <p:nvPicPr>
          <p:cNvPr id="2090" name="Grafik 2089" descr="Gravid dame kontur">
            <a:extLst>
              <a:ext uri="{FF2B5EF4-FFF2-40B4-BE49-F238E27FC236}">
                <a16:creationId xmlns:a16="http://schemas.microsoft.com/office/drawing/2014/main" id="{BF1CF686-4B77-8F71-05F8-61618555490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59245" y="3186739"/>
            <a:ext cx="914400" cy="914400"/>
          </a:xfrm>
          <a:prstGeom prst="rect">
            <a:avLst/>
          </a:prstGeom>
        </p:spPr>
      </p:pic>
      <p:pic>
        <p:nvPicPr>
          <p:cNvPr id="2092" name="Grafik 2091" descr="Håndtryk med massiv udfyldning">
            <a:extLst>
              <a:ext uri="{FF2B5EF4-FFF2-40B4-BE49-F238E27FC236}">
                <a16:creationId xmlns:a16="http://schemas.microsoft.com/office/drawing/2014/main" id="{BF881FA8-F907-82F2-0179-B6239D5A591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09760" y="1720557"/>
            <a:ext cx="914400" cy="914400"/>
          </a:xfrm>
          <a:prstGeom prst="rect">
            <a:avLst/>
          </a:prstGeom>
        </p:spPr>
      </p:pic>
      <p:sp>
        <p:nvSpPr>
          <p:cNvPr id="2095" name="Tekstfelt 2094">
            <a:extLst>
              <a:ext uri="{FF2B5EF4-FFF2-40B4-BE49-F238E27FC236}">
                <a16:creationId xmlns:a16="http://schemas.microsoft.com/office/drawing/2014/main" id="{D8959DE7-6A02-4BEB-075F-B6443009BD90}"/>
              </a:ext>
            </a:extLst>
          </p:cNvPr>
          <p:cNvSpPr txBox="1"/>
          <p:nvPr/>
        </p:nvSpPr>
        <p:spPr>
          <a:xfrm>
            <a:off x="183762" y="42697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Verdana Pro Cond" panose="020B0606030504040204" pitchFamily="34" charset="0"/>
              </a:rPr>
              <a:t>Barsel</a:t>
            </a:r>
          </a:p>
        </p:txBody>
      </p:sp>
      <p:sp>
        <p:nvSpPr>
          <p:cNvPr id="2096" name="Tekstfelt 2095">
            <a:extLst>
              <a:ext uri="{FF2B5EF4-FFF2-40B4-BE49-F238E27FC236}">
                <a16:creationId xmlns:a16="http://schemas.microsoft.com/office/drawing/2014/main" id="{918C96AD-D599-4529-DE06-91E64D855D7C}"/>
              </a:ext>
            </a:extLst>
          </p:cNvPr>
          <p:cNvSpPr txBox="1"/>
          <p:nvPr/>
        </p:nvSpPr>
        <p:spPr>
          <a:xfrm>
            <a:off x="275481" y="2520404"/>
            <a:ext cx="1689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Verdana Pro Cond" panose="020B0606030504040204" pitchFamily="34" charset="0"/>
              </a:rPr>
              <a:t>Overenskomst</a:t>
            </a:r>
          </a:p>
        </p:txBody>
      </p:sp>
      <p:pic>
        <p:nvPicPr>
          <p:cNvPr id="2098" name="Grafik 2097" descr="Klasseværelse kontur">
            <a:extLst>
              <a:ext uri="{FF2B5EF4-FFF2-40B4-BE49-F238E27FC236}">
                <a16:creationId xmlns:a16="http://schemas.microsoft.com/office/drawing/2014/main" id="{79252611-DB06-D76E-4D8D-5DF32545776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17273" y="294758"/>
            <a:ext cx="914400" cy="914400"/>
          </a:xfrm>
          <a:prstGeom prst="rect">
            <a:avLst/>
          </a:prstGeom>
        </p:spPr>
      </p:pic>
      <p:pic>
        <p:nvPicPr>
          <p:cNvPr id="2100" name="Grafik 2099" descr="Dækslet er åbent med massiv udfyldning">
            <a:extLst>
              <a:ext uri="{FF2B5EF4-FFF2-40B4-BE49-F238E27FC236}">
                <a16:creationId xmlns:a16="http://schemas.microsoft.com/office/drawing/2014/main" id="{A45F457C-3FD9-8750-4240-31667AAB9E5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8540284" y="876752"/>
            <a:ext cx="914400" cy="914400"/>
          </a:xfrm>
          <a:prstGeom prst="rect">
            <a:avLst/>
          </a:prstGeom>
        </p:spPr>
      </p:pic>
      <p:sp>
        <p:nvSpPr>
          <p:cNvPr id="2101" name="Tekstfelt 2100">
            <a:extLst>
              <a:ext uri="{FF2B5EF4-FFF2-40B4-BE49-F238E27FC236}">
                <a16:creationId xmlns:a16="http://schemas.microsoft.com/office/drawing/2014/main" id="{40AC0362-0A6E-9726-4C16-22721359BFC7}"/>
              </a:ext>
            </a:extLst>
          </p:cNvPr>
          <p:cNvSpPr txBox="1"/>
          <p:nvPr/>
        </p:nvSpPr>
        <p:spPr>
          <a:xfrm>
            <a:off x="8777686" y="4984878"/>
            <a:ext cx="1033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latin typeface="Verdana Pro Cond" panose="020B0606030504040204" pitchFamily="34" charset="0"/>
              </a:rPr>
              <a:t>Pension</a:t>
            </a:r>
          </a:p>
        </p:txBody>
      </p:sp>
      <p:sp>
        <p:nvSpPr>
          <p:cNvPr id="2103" name="Tekstfelt 2102">
            <a:extLst>
              <a:ext uri="{FF2B5EF4-FFF2-40B4-BE49-F238E27FC236}">
                <a16:creationId xmlns:a16="http://schemas.microsoft.com/office/drawing/2014/main" id="{EFDF4E3A-28D7-9D6F-47F6-C569783A49FF}"/>
              </a:ext>
            </a:extLst>
          </p:cNvPr>
          <p:cNvSpPr txBox="1"/>
          <p:nvPr/>
        </p:nvSpPr>
        <p:spPr>
          <a:xfrm>
            <a:off x="8459787" y="1688456"/>
            <a:ext cx="112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b="1" dirty="0">
                <a:latin typeface="Verdana Pro Cond" panose="020B0606030504040204" pitchFamily="34" charset="0"/>
              </a:rPr>
              <a:t>Nyansat</a:t>
            </a:r>
          </a:p>
        </p:txBody>
      </p:sp>
      <p:pic>
        <p:nvPicPr>
          <p:cNvPr id="2117" name="Grafik 2116" descr="Pil: Kurve mod uret med massiv udfyldning">
            <a:extLst>
              <a:ext uri="{FF2B5EF4-FFF2-40B4-BE49-F238E27FC236}">
                <a16:creationId xmlns:a16="http://schemas.microsoft.com/office/drawing/2014/main" id="{DB9C555D-9E21-FF4B-5EA3-8B0C5B51ADD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19094361">
            <a:off x="1002855" y="4045713"/>
            <a:ext cx="1594690" cy="1594690"/>
          </a:xfrm>
          <a:prstGeom prst="rect">
            <a:avLst/>
          </a:prstGeom>
        </p:spPr>
      </p:pic>
      <p:pic>
        <p:nvPicPr>
          <p:cNvPr id="2119" name="Grafik 2118" descr="Pil: Kurve med uret med massiv udfyldning">
            <a:extLst>
              <a:ext uri="{FF2B5EF4-FFF2-40B4-BE49-F238E27FC236}">
                <a16:creationId xmlns:a16="http://schemas.microsoft.com/office/drawing/2014/main" id="{7BECEDE4-9141-963C-A7DC-C8541D99867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5400000">
            <a:off x="6877186" y="3866279"/>
            <a:ext cx="1594689" cy="1594689"/>
          </a:xfrm>
          <a:prstGeom prst="rect">
            <a:avLst/>
          </a:prstGeom>
        </p:spPr>
      </p:pic>
      <p:pic>
        <p:nvPicPr>
          <p:cNvPr id="2124" name="Grafik 2123" descr="Pil: Kurve med uret med massiv udfyldning">
            <a:extLst>
              <a:ext uri="{FF2B5EF4-FFF2-40B4-BE49-F238E27FC236}">
                <a16:creationId xmlns:a16="http://schemas.microsoft.com/office/drawing/2014/main" id="{75515541-91A7-5963-9507-3E9D71EE7A45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8748381">
            <a:off x="1500868" y="1204792"/>
            <a:ext cx="1529234" cy="1529234"/>
          </a:xfrm>
          <a:prstGeom prst="rect">
            <a:avLst/>
          </a:prstGeom>
        </p:spPr>
      </p:pic>
      <p:pic>
        <p:nvPicPr>
          <p:cNvPr id="2125" name="Grafik 2124" descr="Pil: Kurve mod uret med massiv udfyldning">
            <a:extLst>
              <a:ext uri="{FF2B5EF4-FFF2-40B4-BE49-F238E27FC236}">
                <a16:creationId xmlns:a16="http://schemas.microsoft.com/office/drawing/2014/main" id="{B1BA0DD3-55E1-4F91-D985-CD3479019E5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 rot="5400000">
            <a:off x="6911626" y="1617372"/>
            <a:ext cx="1594690" cy="1594690"/>
          </a:xfrm>
          <a:prstGeom prst="rect">
            <a:avLst/>
          </a:prstGeom>
        </p:spPr>
      </p:pic>
      <p:sp>
        <p:nvSpPr>
          <p:cNvPr id="2126" name="Tekstfelt 2125">
            <a:extLst>
              <a:ext uri="{FF2B5EF4-FFF2-40B4-BE49-F238E27FC236}">
                <a16:creationId xmlns:a16="http://schemas.microsoft.com/office/drawing/2014/main" id="{1EF17371-D68C-4C7B-7DA4-ECF193DF67B1}"/>
              </a:ext>
            </a:extLst>
          </p:cNvPr>
          <p:cNvSpPr txBox="1"/>
          <p:nvPr/>
        </p:nvSpPr>
        <p:spPr>
          <a:xfrm>
            <a:off x="360703" y="1198347"/>
            <a:ext cx="1410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dirty="0">
                <a:latin typeface="Verdana Pro Cond" panose="020B0606030504040204" pitchFamily="34" charset="0"/>
              </a:rPr>
              <a:t>Uddannelse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56E24EBD-810A-FB43-BF46-A7EC119CB5A7}"/>
              </a:ext>
            </a:extLst>
          </p:cNvPr>
          <p:cNvSpPr txBox="1"/>
          <p:nvPr/>
        </p:nvSpPr>
        <p:spPr>
          <a:xfrm>
            <a:off x="2593909" y="1879997"/>
            <a:ext cx="4542659" cy="301621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a-DK" b="1" dirty="0"/>
              <a:t>Hvad får jeg for mine kontingentpenge?</a:t>
            </a:r>
          </a:p>
          <a:p>
            <a:endParaRPr lang="da-DK" dirty="0"/>
          </a:p>
          <a:p>
            <a:r>
              <a:rPr lang="da-DK" sz="1400" dirty="0"/>
              <a:t>Du får: </a:t>
            </a:r>
          </a:p>
          <a:p>
            <a:pPr marL="285750" indent="-285750">
              <a:buFontTx/>
              <a:buChar char="-"/>
            </a:pPr>
            <a:r>
              <a:rPr lang="da-DK" sz="1400" dirty="0"/>
              <a:t>Rådgivning, specialiseret bistand og sagsbehandling, hvis du har brug for det</a:t>
            </a:r>
          </a:p>
          <a:p>
            <a:pPr marL="285750" indent="-285750">
              <a:buFontTx/>
              <a:buChar char="-"/>
            </a:pPr>
            <a:r>
              <a:rPr lang="da-DK" sz="1400" dirty="0"/>
              <a:t>Indflydelse på din overenskomst, som FOA har retten til at forhandle</a:t>
            </a:r>
          </a:p>
          <a:p>
            <a:pPr marL="285750" indent="-285750">
              <a:buFontTx/>
              <a:buChar char="-"/>
            </a:pPr>
            <a:r>
              <a:rPr lang="da-DK" sz="1400" dirty="0"/>
              <a:t>Et fagligt fællesskab med høj grad af medlemsindflydelse</a:t>
            </a:r>
          </a:p>
          <a:p>
            <a:pPr marL="285750" indent="-285750">
              <a:buFontTx/>
              <a:buChar char="-"/>
            </a:pPr>
            <a:r>
              <a:rPr lang="da-DK" sz="1400" dirty="0"/>
              <a:t>Særlige medlemsfordele med alt fra kursustilbud til rabatordninger</a:t>
            </a:r>
          </a:p>
          <a:p>
            <a:pPr marL="285750" indent="-285750">
              <a:buFontTx/>
              <a:buChar char="-"/>
            </a:pPr>
            <a:endParaRPr lang="da-DK" sz="1400" dirty="0"/>
          </a:p>
          <a:p>
            <a:r>
              <a:rPr lang="da-DK" sz="1400" dirty="0"/>
              <a:t>Dit medlemskab af FOA giver dig adgang til flere rettigheder, bedre rådgivning og øget tryghed i dit arbejdsliv.   </a:t>
            </a:r>
          </a:p>
        </p:txBody>
      </p:sp>
      <p:pic>
        <p:nvPicPr>
          <p:cNvPr id="6" name="Billede 5" descr="Et billede, der indeholder tekst, mønster, sting, sort-hvid&#10;&#10;Indhold genereret af kunstig intelligens kan være forkert.">
            <a:extLst>
              <a:ext uri="{FF2B5EF4-FFF2-40B4-BE49-F238E27FC236}">
                <a16:creationId xmlns:a16="http://schemas.microsoft.com/office/drawing/2014/main" id="{AFB6650F-8881-F6E9-D2FA-0A2D1F012DDE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1" y="5130455"/>
            <a:ext cx="1250630" cy="159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542506"/>
      </p:ext>
    </p:extLst>
  </p:cSld>
  <p:clrMapOvr>
    <a:masterClrMapping/>
  </p:clrMapOvr>
</p:sld>
</file>

<file path=ppt/theme/theme1.xml><?xml version="1.0" encoding="utf-8"?>
<a:theme xmlns:a="http://schemas.openxmlformats.org/drawingml/2006/main" name="Pakk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akk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k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TM10001115[[fn=Pakke]]</Template>
  <TotalTime>1232</TotalTime>
  <Words>82</Words>
  <Application>Microsoft Office PowerPoint</Application>
  <PresentationFormat>A4-papir (210 x 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Verdana Pro Cond</vt:lpstr>
      <vt:lpstr>Pakke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Lasse Andersen</dc:creator>
  <cp:lastModifiedBy>Signe Brinkler Larsen</cp:lastModifiedBy>
  <cp:revision>11</cp:revision>
  <cp:lastPrinted>2024-10-30T08:51:39Z</cp:lastPrinted>
  <dcterms:created xsi:type="dcterms:W3CDTF">2024-10-29T13:39:48Z</dcterms:created>
  <dcterms:modified xsi:type="dcterms:W3CDTF">2025-06-26T16:15:02Z</dcterms:modified>
</cp:coreProperties>
</file>